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9FDD-61F0-47BE-8E80-2CF4188F0374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EB49-652B-495F-A5F6-BDFCB1502D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0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9FDD-61F0-47BE-8E80-2CF4188F0374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EB49-652B-495F-A5F6-BDFCB1502D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69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9FDD-61F0-47BE-8E80-2CF4188F0374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EB49-652B-495F-A5F6-BDFCB1502D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72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9FDD-61F0-47BE-8E80-2CF4188F0374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EB49-652B-495F-A5F6-BDFCB1502D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36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9FDD-61F0-47BE-8E80-2CF4188F0374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EB49-652B-495F-A5F6-BDFCB1502D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7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9FDD-61F0-47BE-8E80-2CF4188F0374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EB49-652B-495F-A5F6-BDFCB1502D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878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9FDD-61F0-47BE-8E80-2CF4188F0374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EB49-652B-495F-A5F6-BDFCB1502D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93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9FDD-61F0-47BE-8E80-2CF4188F0374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EB49-652B-495F-A5F6-BDFCB1502D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659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9FDD-61F0-47BE-8E80-2CF4188F0374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EB49-652B-495F-A5F6-BDFCB1502D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430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9FDD-61F0-47BE-8E80-2CF4188F0374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EB49-652B-495F-A5F6-BDFCB1502D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79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89FDD-61F0-47BE-8E80-2CF4188F0374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1DEB49-652B-495F-A5F6-BDFCB1502D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1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89FDD-61F0-47BE-8E80-2CF4188F0374}" type="datetimeFigureOut">
              <a:rPr lang="en-US" smtClean="0"/>
              <a:t>9/28/2024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DEB49-652B-495F-A5F6-BDFCB1502DE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059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3549534" y="2028306"/>
            <a:ext cx="52702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PROYECTOS </a:t>
            </a:r>
            <a:endParaRPr lang="en-US" sz="6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4575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953812" y="822793"/>
            <a:ext cx="104683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cap="all" dirty="0" smtClean="0">
                <a:latin typeface="Arial" panose="020B0604020202020204" pitchFamily="34" charset="0"/>
                <a:ea typeface="Arial" panose="020B0604020202020204" pitchFamily="34" charset="0"/>
              </a:rPr>
              <a:t>acompañamiento </a:t>
            </a:r>
            <a:r>
              <a:rPr lang="es-ES" cap="all" dirty="0">
                <a:latin typeface="Arial" panose="020B0604020202020204" pitchFamily="34" charset="0"/>
                <a:ea typeface="Arial" panose="020B0604020202020204" pitchFamily="34" charset="0"/>
              </a:rPr>
              <a:t>lúdico pedagógico para el aprovechamiento del tiempo libre y el rescate cultural a desarrollar con niños, niñas y adolescentes</a:t>
            </a:r>
            <a:endParaRPr lang="en-US" cap="all" dirty="0"/>
          </a:p>
        </p:txBody>
      </p:sp>
      <p:sp>
        <p:nvSpPr>
          <p:cNvPr id="5" name="Rectángulo 4"/>
          <p:cNvSpPr/>
          <p:nvPr/>
        </p:nvSpPr>
        <p:spPr>
          <a:xfrm>
            <a:off x="4225158" y="299573"/>
            <a:ext cx="45877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i="0" dirty="0" smtClean="0">
                <a:effectLst/>
                <a:latin typeface="Arial" panose="020B0604020202020204" pitchFamily="34" charset="0"/>
              </a:rPr>
              <a:t>PROYECTO 1</a:t>
            </a:r>
            <a:endParaRPr lang="en-US" b="1" dirty="0"/>
          </a:p>
        </p:txBody>
      </p:sp>
      <p:sp>
        <p:nvSpPr>
          <p:cNvPr id="6" name="Rectángulo 5"/>
          <p:cNvSpPr/>
          <p:nvPr/>
        </p:nvSpPr>
        <p:spPr>
          <a:xfrm>
            <a:off x="315307" y="1569607"/>
            <a:ext cx="1174531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Se </a:t>
            </a:r>
            <a:r>
              <a:rPr lang="es-ES" sz="2000" dirty="0">
                <a:latin typeface="Arial" panose="020B0604020202020204" pitchFamily="34" charset="0"/>
                <a:ea typeface="Arial" panose="020B0604020202020204" pitchFamily="34" charset="0"/>
              </a:rPr>
              <a:t>desarrolla a través de diversas herramientas pedagógicas ofreciendo un servicio de atención integral a los niños niñas y adolescentes para la ocupación y aprovechamiento del tiempo libre mediante el juego lúdico-pedagógico, el arte, la recreación , literatura, diseñar proyecto de vida y acompañamiento a las familias, dentro de sus ejes temáticos están: Lúdica activa, carnaval de colores, guardianes de mis habilidades , carnaval de colores, Guardianes de mis habilidades, fortaleciendo a la calidad del servicio en programas y proyectos </a:t>
            </a:r>
            <a:endParaRPr lang="en-US" sz="2000" dirty="0"/>
          </a:p>
        </p:txBody>
      </p:sp>
      <p:pic>
        <p:nvPicPr>
          <p:cNvPr id="7" name="Imagen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28" y="3609082"/>
            <a:ext cx="3567442" cy="243856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145" y="3508599"/>
            <a:ext cx="3521634" cy="25390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Imagen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5159" y="3480411"/>
            <a:ext cx="4025458" cy="256723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0650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953812" y="822793"/>
            <a:ext cx="1046830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cap="all" dirty="0" smtClean="0">
                <a:latin typeface="Arial" panose="020B0604020202020204" pitchFamily="34" charset="0"/>
                <a:ea typeface="Arial" panose="020B0604020202020204" pitchFamily="34" charset="0"/>
              </a:rPr>
              <a:t>XXXXXXXXXXXXXXXXXXXXXXXXXXXXXX</a:t>
            </a:r>
            <a:endParaRPr lang="en-US" cap="all" dirty="0"/>
          </a:p>
        </p:txBody>
      </p:sp>
      <p:sp>
        <p:nvSpPr>
          <p:cNvPr id="5" name="Rectángulo 4"/>
          <p:cNvSpPr/>
          <p:nvPr/>
        </p:nvSpPr>
        <p:spPr>
          <a:xfrm>
            <a:off x="4225158" y="299573"/>
            <a:ext cx="45877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2800" b="1" i="0" dirty="0" smtClean="0">
                <a:effectLst/>
                <a:latin typeface="Arial" panose="020B0604020202020204" pitchFamily="34" charset="0"/>
              </a:rPr>
              <a:t>PROYECTO 2</a:t>
            </a:r>
            <a:endParaRPr lang="en-US" b="1" dirty="0"/>
          </a:p>
        </p:txBody>
      </p:sp>
      <p:sp>
        <p:nvSpPr>
          <p:cNvPr id="6" name="Rectángulo 5"/>
          <p:cNvSpPr/>
          <p:nvPr/>
        </p:nvSpPr>
        <p:spPr>
          <a:xfrm>
            <a:off x="315307" y="1569607"/>
            <a:ext cx="117453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XXXXXX</a:t>
            </a:r>
          </a:p>
          <a:p>
            <a:pPr algn="just"/>
            <a:r>
              <a:rPr lang="es-E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XXXXXX</a:t>
            </a:r>
          </a:p>
        </p:txBody>
      </p:sp>
    </p:spTree>
    <p:extLst>
      <p:ext uri="{BB962C8B-B14F-4D97-AF65-F5344CB8AC3E}">
        <p14:creationId xmlns:p14="http://schemas.microsoft.com/office/powerpoint/2010/main" val="34952456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118</Words>
  <Application>Microsoft Office PowerPoint</Application>
  <PresentationFormat>Panorámica</PresentationFormat>
  <Paragraphs>8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DESPACHO ALCADIA</dc:creator>
  <cp:lastModifiedBy>DESPACHO ALCADIA</cp:lastModifiedBy>
  <cp:revision>5</cp:revision>
  <dcterms:created xsi:type="dcterms:W3CDTF">2024-09-28T20:47:40Z</dcterms:created>
  <dcterms:modified xsi:type="dcterms:W3CDTF">2024-09-28T21:33:17Z</dcterms:modified>
</cp:coreProperties>
</file>